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11"/>
  </p:notesMasterIdLst>
  <p:sldIdLst>
    <p:sldId id="366" r:id="rId4"/>
    <p:sldId id="368" r:id="rId5"/>
    <p:sldId id="365" r:id="rId6"/>
    <p:sldId id="360" r:id="rId7"/>
    <p:sldId id="371" r:id="rId8"/>
    <p:sldId id="369" r:id="rId9"/>
    <p:sldId id="33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362ED-E1C4-4D9D-93C7-A29580253107}" type="datetimeFigureOut">
              <a:rPr lang="en-US" smtClean="0"/>
              <a:t>3/9/2023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D3656-937F-4344-B4A8-2F7A3C55D1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58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B21C3064-D9EE-1FF2-7225-19292A0468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692BBDB4-86BE-93B4-F20B-997318B52D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C13C81C0-1FDE-2EBB-351F-1772385C70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B9A00DBF-0A8E-B6AF-F214-0360F9BEAA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3BEB1139-5EFE-E1CF-C8EA-8EE44EB6A4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F9075F-1572-44CA-B459-9CB58A89D5F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DE98250-08FF-B1AB-E7E1-F8AB97E930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B998627D-698D-51F4-9CCA-7BE0EE30FF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2F545-9FCC-DBB9-CE72-112BC464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646DB-B564-4DD5-9E4F-E3BC3A0FE2E1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78D4E-45ED-A29A-C6FD-FF65922A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1A636-4F12-E695-5B66-EAC0E5537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AB397-2B6F-44F5-9C10-092FD9392A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739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FA990-4BE5-1B09-1ECB-F145EBF8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F930E-4CA1-4D54-918D-A11E62C0CF4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E8268-56BF-6063-F5AA-E823DC24E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C0AD7-680F-B637-E65B-5B76B5DC3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BE4711-9ED7-467F-8DCF-565595F7DE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90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51900" y="274638"/>
            <a:ext cx="2745317" cy="5872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8"/>
            <a:ext cx="8039100" cy="58721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BE24C-7647-4B3C-33C1-475CDCE0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C14A4-23D8-49DB-960C-BE53E26C828A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CAFD5-4C78-176A-2134-CA28803AE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3A8B88-7152-97EB-395C-AB068C6D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79A81-AC73-4470-87EC-103732016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436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E522C-0172-998D-CDDB-014B09621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FDA99-E37B-4D54-B851-466E54A99821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9A73A-4A05-00FD-2DB5-705BF643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4BD07-7C42-54F0-C655-B753A2A436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ECB47-1218-4CFE-BCE2-1ECD4A8085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912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2FAC2-D207-4B87-094B-C7B73967B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30649-1EC9-4BE7-AB6A-85D54CFC40A7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B8130-E0A9-197E-0454-4A1FEF5F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6030B-6BDD-FA4D-C944-A410CE8E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9F2F9-DF6C-4607-AEE3-A73A25335A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5424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AE750-4AA5-B6DB-12A7-D33BF38E7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063D8-E4C9-4773-BBD9-FAD96A1F1B12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ACF8E4-C287-3BB8-D426-821F8CA2A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1B436-777A-76C1-1F2D-6444CB2B3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82810-F9C8-46C3-87FC-43E294DBB8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71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58D02E0-C2E0-B449-CB59-EBB5CDAC5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361FE-7086-4E68-AB46-2165F62C8C92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665CB5C-2CA8-A167-D71C-30D94967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79BE91-85E2-9055-A78E-C9DC506D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331DB-2615-4490-8AD0-0032258CCA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025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F937844-F0A7-34BF-8F88-A766EC390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AA8ED-6C76-4AC2-A09E-5219D53E76C2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0B5CA70-C30E-8F85-4F99-6577BE316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849D063-E66B-A9B3-79AC-C3C17742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3D31C-090D-428B-9227-26296F434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5517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CE05BBE-945B-524C-73C0-40279AE20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B4DCF-E693-4D5C-90DE-06068239417B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B5DD46-379B-C1EE-9EAD-E9C66F98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0CD24DF-512C-B1F1-3B90-6642EB87C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66764-D263-48EA-80CE-9085807931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5320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6D9FFFF-8DBE-75C8-85CF-33DEB5DBF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1BDC-7930-4ACE-B3FD-124C11999029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DC3593C-200E-C6B9-042D-9997BF7F2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CBB21FC-8671-4F97-ED4E-A4A7A72B2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C076-27D5-4F23-815A-30CF6CB61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87038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80100F-1F0A-B86C-0D8A-5A8CFF43F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5BC70-9033-417B-870B-89F9E73AC1D2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224CD9E-5F93-1B0D-380A-3B4FF2325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E477A7-8A9A-E5A8-5BBB-77298A4E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F973F-E700-482D-BA51-1A77DC5F1C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385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1D1F8-3622-1B80-5AFF-0B828FFB0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086F40-3E87-40CC-8258-641D3324C6C8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EF2A2-F43B-F4E6-5982-9B1D1B2D8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A4C51-8E76-944E-476E-0CB2BBAE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FE099-2A6F-42E8-B093-C665703104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1125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1D15F2-0A59-7F28-731D-4989A1B78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D7886-4603-41C2-B63E-3E906061FB5B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8117FE4-527A-B796-9C07-1A2D61AEF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016152-8E1C-A212-47EF-D1883C82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ABF1B-FF11-4F21-9390-D07E117F31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591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CF082-1374-61CF-85D4-68064BF93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C8A7A-F0A1-4ABB-B5CD-97943269382E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0D949-70DB-6732-285D-22C975F1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EB1A3E-653E-602B-B356-42318B43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0DC3F-1341-4E94-B6A9-F532EFF216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9107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A2FA2-3DB3-FDC3-18D8-3C95B1EC3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451BF-AE04-430B-A9F5-D2FBBD1FA0FF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5BFD1-D390-F238-397C-9CA2504C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1791-990E-71B6-2AEA-46608149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500EB-D06C-4615-9556-D4B9A704D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293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298" y="1122363"/>
            <a:ext cx="685978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298" y="3602038"/>
            <a:ext cx="6859786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8B3A9-A077-71F8-6457-DD25495F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A6941-793C-43F4-81DF-EC8265C77C41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3D105-0C69-C4DC-5C8B-20C4E0946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AE65-0F81-8778-7887-EC7D433E2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EF9F3-2C37-4D7A-A7EA-F6454B2124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675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38456-A856-7152-F2A4-ACAE93B7E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37B59-211C-4744-8E90-745774F763F4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EF3F3-7E09-6DE7-BF36-A9D6D74C0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DB4F9-FCE7-ABD9-612D-EF60E01D3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6F285-7C94-4901-956D-E3D677C4E8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48124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051" y="1709739"/>
            <a:ext cx="7888754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051" y="4589464"/>
            <a:ext cx="7888754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5773BA-03AA-F1D3-690A-C60C56CD2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E9A84E-7CD8-412A-BC93-01B05F868430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C898F-9A7C-0291-C49F-802D41E1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0430B-3A40-8030-4B51-27EA17F5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76414D-5AD7-47ED-8870-C44901618C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503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0023" y="1620838"/>
            <a:ext cx="4038065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527" y="1620838"/>
            <a:ext cx="4039652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02CDC9-A10D-5FB3-B9B1-668E7629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74013-2E3E-4B98-93B5-0792A6019326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32BDDC-F386-E615-2E43-3449A6700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FD1BC6-C306-D0E9-8FDF-0535A985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6BADC4-7979-49F3-9105-C5A3B4A047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10043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402" y="365126"/>
            <a:ext cx="788875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403" y="1681163"/>
            <a:ext cx="386974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403" y="2505075"/>
            <a:ext cx="3869745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356" y="1681163"/>
            <a:ext cx="388880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356" y="2505075"/>
            <a:ext cx="388880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7AB7491-A1CD-ABC1-32CF-98611A358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A36D19-D88C-4472-97F6-47EECA73EDCC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C3470D-1372-C43D-747B-6038FF40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B8D93B-C025-0320-F6DF-ED78EA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CBA27-2018-4AA1-9985-A51146D84A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9814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54BEDF9-6187-78AF-0CBD-2CB875386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FA970-E712-4190-9A1D-74C1DAE8972F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6F11529-6204-3ADA-898B-AA61908AA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2A2733-4307-6AF7-AF52-D03A9679E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C6407-094D-40A3-8496-AF2FAF7E8C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01627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7F1EA97-8F8E-F20F-AD84-5AF4A1B9E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7470A-7082-439F-AB68-3F3276BFE35D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0F36970-BBAC-E979-6022-F1527CC2C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24EF650-DB44-4B89-4EA5-A6A423138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27A86-1350-42BC-ADD8-747DE33D6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67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E5B34-BA40-A9CA-955A-A3E1AC00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1E3A0-47E4-4EC8-8EFD-F2A2423EDF10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249DF9-F751-7DAF-94FC-2AFF24EF0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27F29-C23C-696E-5804-28689CF46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04C36-CB07-4948-8D2F-4D13072A87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89405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403" y="457200"/>
            <a:ext cx="29503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801" y="987426"/>
            <a:ext cx="4630356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403" y="2057400"/>
            <a:ext cx="29503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9F92C5-5A7E-CD81-AC44-FE9FC818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AC2CF-4D0A-4C45-90B1-8E8E542924D1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2CEE5E8-903A-E698-2C66-910992A9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62A39F-BD39-CF58-5F21-AE74ACC32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6CE7C-4128-4B13-8A6C-E8B445057C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7588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403" y="457200"/>
            <a:ext cx="29503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8801" y="987426"/>
            <a:ext cx="463035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403" y="2057400"/>
            <a:ext cx="29503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B69D41-C239-2211-F28B-9878964AB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ACB80-32EB-4ED5-B6C2-E87D3D99751D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06782A-AD41-D363-329A-4AD966FC3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9A92A2-DEF0-C017-CA8F-3A219D4B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C0222-F823-48CC-BF01-DF420C9BE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496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B09B3E-F212-606E-240E-E43E51FD4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55A9E-0A22-4914-8F6D-032E5486618D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225C-8E8B-367C-EA1A-04A0F1C3B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F4AC1-869C-FAB5-5C19-D4C4DD628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A10F0-4378-4BA2-A2E6-98B8A4B25A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6281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0655" y="274638"/>
            <a:ext cx="2059524" cy="5872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319" y="274638"/>
            <a:ext cx="6030896" cy="58721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E2C58-E27A-313F-FD5A-78A5BADC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9686D-CB71-4EFC-ABD0-1FACE1A82233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507F2F-D727-EEBB-C43B-61A03DA7E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0EF2D-8F60-2FD4-B8CC-F5AA3BAF7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FB2C8-DA3F-466F-857D-82D92A98C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61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6534" y="1620838"/>
            <a:ext cx="5382684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2417" y="1620838"/>
            <a:ext cx="5384800" cy="4525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939229-3E24-9C10-1E14-35EE8A2E8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7F47A-D440-4370-9949-AFEDB99DC394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193EFFE-CE0F-0B07-C5D8-CB4DE36CE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B12E45D-F607-1673-BA27-0840A5108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7169B-BD64-455C-8628-88410F7B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022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8D4CC9F-DB46-F67E-469B-14AD4F732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9D748-6FBE-4318-A729-7C03B03CF763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3DF1AE-E1E5-FEC3-89E8-245679BE0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83CDEAA-4575-30C6-0FAE-327E37D1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CB086-3B9C-442F-B2EB-7D77265E30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579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D705794-5896-3C8F-B93D-5359A425E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A8B9F-CD72-4132-831E-D66ED37A23E8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513D95-5423-F9E6-E712-FF6EFA6C8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CB495A-EB04-8B62-BF15-FFFC2EAE0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18EDC-3563-4DB6-91DE-443A64B134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644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5104CC5-6569-E6D4-B73F-D2A032537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EAB5-D0D8-40FD-BB26-316E6A21FB61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08CFB7E-894F-B8AC-3FFB-F4F7BFCE2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D99EBD-7AC1-A617-C9EF-8FEDF25DC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9B65C-50F0-4017-AF88-4031B2940F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22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9A66C26-DAC9-A5FD-8DA8-6B06A47DE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21984-03E5-4103-8B73-15CCF70F65FF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A9E03B-53FC-515C-7E16-0D04BE4DD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65F2B0B-22D5-029E-8006-D719A93E7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85CD-5546-4BCA-84D4-26070393DE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0372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89A2B7-204D-C1B4-86B3-00DF6CE4E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69270-421C-4A0D-BBA4-CD915FCA5581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938EDF-36E1-B6E7-C47B-0FAF4BB59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D4DC9D-C097-7FC8-C402-F87EA686F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6243C-F21F-48E4-9AE1-25555E7589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640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7A07065-8980-A5EF-03DF-8EEB7EFF45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12A48EB-BC49-0C99-4DE5-E5C6E65EB7C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7063" y="1620838"/>
            <a:ext cx="109696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ECF13-0495-2C6E-7B99-9820BD915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851E2F-F5F3-46D1-98F9-BF104BB38C03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E3E95-85B3-BC15-7855-93E3C095A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7188" y="6356350"/>
            <a:ext cx="3857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599741-32A9-9CF5-DC10-DFC818363A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40F5C1AE-3C2A-4C9E-B07B-CC72451EEF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059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6261136-1C45-0C52-D848-3D1265B2073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021B55F6-E734-A4C9-E791-4CF95768BA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AE1B9-452A-C64B-FF31-1F3A15EA5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CA08586-15DD-4F41-8F07-E586881473B4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5A649-E3DD-C4B8-3F21-B08B16CBE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77D72B-3B09-2DAB-D146-BED04C0A6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ACFD83A-649C-45E7-A460-A9F8BA8F12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044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D3E8330F-8B85-3BFC-19E7-1383D661E7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C5E8D2D7-08DC-ACC8-D653-2B246BC2285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7063" y="1620838"/>
            <a:ext cx="1096962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54425-407C-568C-EC38-70E813614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C42158-9376-40D6-AFD1-4D4C04C3C157}" type="datetimeFigureOut">
              <a:rPr lang="en-US"/>
              <a:pPr>
                <a:defRPr/>
              </a:pPr>
              <a:t>3/9/2023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E3017-5F00-EC39-F757-77CE6406D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8775" y="6356350"/>
            <a:ext cx="3854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FC1AF9-D063-10F5-D369-D0B4D319F8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Franklin Gothic Book" panose="020B0503020102020204" pitchFamily="34" charset="0"/>
              </a:defRPr>
            </a:lvl1pPr>
          </a:lstStyle>
          <a:p>
            <a:pPr>
              <a:defRPr/>
            </a:pPr>
            <a:fld id="{DAA43C1C-63E4-4173-98D8-623698B889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34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Franklin Gothic Medium" panose="020B0603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5">
            <a:extLst>
              <a:ext uri="{FF2B5EF4-FFF2-40B4-BE49-F238E27FC236}">
                <a16:creationId xmlns:a16="http://schemas.microsoft.com/office/drawing/2014/main" id="{72FB149C-8BDF-1F8A-AC4B-20DFEB87F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0"/>
            <a:ext cx="12188825" cy="1600200"/>
          </a:xfrm>
          <a:prstGeom prst="rect">
            <a:avLst/>
          </a:prstGeom>
          <a:solidFill>
            <a:srgbClr val="0436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ECD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District 7630 Session 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ECD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Saturday Mar 4 – 1:45 – 2:30</a:t>
            </a:r>
          </a:p>
        </p:txBody>
      </p:sp>
      <p:pic>
        <p:nvPicPr>
          <p:cNvPr id="7171" name="Picture 4">
            <a:extLst>
              <a:ext uri="{FF2B5EF4-FFF2-40B4-BE49-F238E27FC236}">
                <a16:creationId xmlns:a16="http://schemas.microsoft.com/office/drawing/2014/main" id="{6E6AC285-4F55-0DD9-8B9A-B52737201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04800"/>
            <a:ext cx="2686050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">
            <a:extLst>
              <a:ext uri="{FF2B5EF4-FFF2-40B4-BE49-F238E27FC236}">
                <a16:creationId xmlns:a16="http://schemas.microsoft.com/office/drawing/2014/main" id="{53C9AFC3-5C13-1302-4B67-968C223FC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>
            <a:extLst>
              <a:ext uri="{FF2B5EF4-FFF2-40B4-BE49-F238E27FC236}">
                <a16:creationId xmlns:a16="http://schemas.microsoft.com/office/drawing/2014/main" id="{3276EC68-3559-82FC-8A36-3759AEE02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562600"/>
            <a:ext cx="2487613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1E1C6681-5E11-BFA1-DFF4-80AFE38D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>
            <a:extLst>
              <a:ext uri="{FF2B5EF4-FFF2-40B4-BE49-F238E27FC236}">
                <a16:creationId xmlns:a16="http://schemas.microsoft.com/office/drawing/2014/main" id="{CAC575EF-9641-6EF9-0D04-81042A64C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8"/>
            <a:ext cx="12188825" cy="838200"/>
          </a:xfrm>
          <a:prstGeom prst="rect">
            <a:avLst/>
          </a:prstGeom>
          <a:solidFill>
            <a:srgbClr val="0436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ECD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will you answer these questions?</a:t>
            </a:r>
          </a:p>
        </p:txBody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C3461C6C-CE3B-80AE-6D66-7B6FB38E9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560513"/>
            <a:ext cx="11579225" cy="372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9250" marR="0" lvl="0" indent="-3492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4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 embrace moderate consistent club growth</a:t>
            </a:r>
          </a:p>
          <a:p>
            <a:pPr marL="349250" marR="0" lvl="0" indent="-3492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4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My club embraces club growth</a:t>
            </a:r>
          </a:p>
          <a:p>
            <a:pPr marL="349250" marR="0" lvl="0" indent="-3492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4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 have a Membership Chair/committee that embraces growth for our club</a:t>
            </a:r>
          </a:p>
          <a:p>
            <a:pPr marL="349250" marR="0" lvl="0" indent="-3492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4000" b="1" i="0" u="none" strike="noStrike" kern="1200" cap="none" spc="-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We have a plan to grow our club</a:t>
            </a:r>
          </a:p>
        </p:txBody>
      </p:sp>
      <p:pic>
        <p:nvPicPr>
          <p:cNvPr id="11268" name="Picture 1">
            <a:extLst>
              <a:ext uri="{FF2B5EF4-FFF2-40B4-BE49-F238E27FC236}">
                <a16:creationId xmlns:a16="http://schemas.microsoft.com/office/drawing/2014/main" id="{7E45C815-522D-E506-3937-76EC6CE29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638800"/>
            <a:ext cx="248761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P on DACDB demo">
            <a:hlinkClick r:id="" action="ppaction://media"/>
            <a:extLst>
              <a:ext uri="{FF2B5EF4-FFF2-40B4-BE49-F238E27FC236}">
                <a16:creationId xmlns:a16="http://schemas.microsoft.com/office/drawing/2014/main" id="{AB83C1E8-2AA6-725F-5AB6-061B155218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042400" cy="678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5">
            <a:extLst>
              <a:ext uri="{FF2B5EF4-FFF2-40B4-BE49-F238E27FC236}">
                <a16:creationId xmlns:a16="http://schemas.microsoft.com/office/drawing/2014/main" id="{82E59682-B47B-B06F-9BAC-3A3FF2D922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8"/>
            <a:ext cx="12188825" cy="838200"/>
          </a:xfrm>
          <a:prstGeom prst="rect">
            <a:avLst/>
          </a:prstGeom>
          <a:solidFill>
            <a:srgbClr val="0436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Franklin Gothic Book" panose="020B05030201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ECD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the Membership Success Steps</a:t>
            </a:r>
          </a:p>
        </p:txBody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23716D43-D0ED-E487-A016-37F000B0F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066800"/>
            <a:ext cx="11579225" cy="471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9250" marR="0" lvl="0" indent="-3492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4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Attraction – we need prospects</a:t>
            </a:r>
          </a:p>
          <a:p>
            <a:pPr marL="349250" marR="0" lvl="0" indent="-3492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4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Use Discover Rotary for the best ROI</a:t>
            </a:r>
          </a:p>
          <a:p>
            <a:pPr marL="349250" marR="0" lvl="0" indent="-3492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4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Meaningful Induction</a:t>
            </a:r>
          </a:p>
          <a:p>
            <a:pPr marL="349250" marR="0" lvl="0" indent="-3492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4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New Member Orientation</a:t>
            </a:r>
          </a:p>
          <a:p>
            <a:pPr marL="349250" marR="0" lvl="0" indent="-3492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4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Engagement – Inclusion</a:t>
            </a:r>
          </a:p>
          <a:p>
            <a:pPr marL="349250" marR="0" lvl="0" indent="-3492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ja-JP" sz="4000" b="1" i="0" u="none" strike="noStrike" kern="120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Retention</a:t>
            </a:r>
          </a:p>
        </p:txBody>
      </p:sp>
      <p:pic>
        <p:nvPicPr>
          <p:cNvPr id="14340" name="Picture 1">
            <a:extLst>
              <a:ext uri="{FF2B5EF4-FFF2-40B4-BE49-F238E27FC236}">
                <a16:creationId xmlns:a16="http://schemas.microsoft.com/office/drawing/2014/main" id="{B144D953-774E-571E-774D-630C35914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638800"/>
            <a:ext cx="248761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87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7277029-E209-4048-7313-D29436DBD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>
            <a:extLst>
              <a:ext uri="{FF2B5EF4-FFF2-40B4-BE49-F238E27FC236}">
                <a16:creationId xmlns:a16="http://schemas.microsoft.com/office/drawing/2014/main" id="{9AD492EB-2330-967D-B53A-D6DB22C3E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47800"/>
            <a:ext cx="12188825" cy="2057400"/>
          </a:xfrm>
          <a:prstGeom prst="rect">
            <a:avLst/>
          </a:prstGeom>
          <a:solidFill>
            <a:srgbClr val="04367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EBC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Questions &amp; Discussion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EBC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Importance of Membership Growth</a:t>
            </a:r>
          </a:p>
        </p:txBody>
      </p:sp>
      <p:pic>
        <p:nvPicPr>
          <p:cNvPr id="17411" name="Picture 1">
            <a:extLst>
              <a:ext uri="{FF2B5EF4-FFF2-40B4-BE49-F238E27FC236}">
                <a16:creationId xmlns:a16="http://schemas.microsoft.com/office/drawing/2014/main" id="{3E3B0A48-291C-6B08-5EB6-F3A21969E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5562600"/>
            <a:ext cx="2487613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2">
            <a:extLst>
              <a:ext uri="{FF2B5EF4-FFF2-40B4-BE49-F238E27FC236}">
                <a16:creationId xmlns:a16="http://schemas.microsoft.com/office/drawing/2014/main" id="{261C2134-EB9D-B2CF-25F7-132A9258D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006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86</Words>
  <Application>Microsoft Office PowerPoint</Application>
  <PresentationFormat>Widescreen</PresentationFormat>
  <Paragraphs>17</Paragraphs>
  <Slides>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Calibri</vt:lpstr>
      <vt:lpstr>Calibri Light</vt:lpstr>
      <vt:lpstr>Franklin Gothic Book</vt:lpstr>
      <vt:lpstr>Franklin Gothic Medium</vt:lpstr>
      <vt:lpstr>1_Office Theme</vt:lpstr>
      <vt:lpstr>4_Office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Hugh Dawkins</dc:creator>
  <cp:lastModifiedBy>Hugh Dawkins</cp:lastModifiedBy>
  <cp:revision>2</cp:revision>
  <dcterms:created xsi:type="dcterms:W3CDTF">2023-03-09T11:09:44Z</dcterms:created>
  <dcterms:modified xsi:type="dcterms:W3CDTF">2023-03-09T11:15:16Z</dcterms:modified>
</cp:coreProperties>
</file>